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3" r:id="rId15"/>
    <p:sldId id="268" r:id="rId16"/>
    <p:sldId id="273" r:id="rId17"/>
    <p:sldId id="276" r:id="rId18"/>
    <p:sldId id="274" r:id="rId19"/>
    <p:sldId id="277" r:id="rId20"/>
    <p:sldId id="278" r:id="rId21"/>
    <p:sldId id="280" r:id="rId22"/>
    <p:sldId id="275" r:id="rId23"/>
    <p:sldId id="282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AAA24-297B-DD4E-8459-74894A5D130E}" type="datetimeFigureOut">
              <a:rPr lang="en-US" smtClean="0"/>
              <a:t>10/6/14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76FC4-CBA6-6149-8B53-CE6194B6A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9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76FC4-CBA6-6149-8B53-CE6194B6A9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9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Establishing Hierarchy using Color and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4341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4341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pattFill prst="ltVert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pattFill prst="ltVert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43416" y="2392947"/>
            <a:ext cx="1483895" cy="1483895"/>
          </a:xfrm>
          <a:prstGeom prst="ellipse">
            <a:avLst/>
          </a:prstGeom>
          <a:pattFill prst="lt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pattFill prst="ltVert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pattFill prst="lt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4206" y="601579"/>
            <a:ext cx="1483895" cy="1483895"/>
          </a:xfrm>
          <a:prstGeom prst="ellipse">
            <a:avLst/>
          </a:prstGeom>
          <a:pattFill prst="ltVert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88811" y="601579"/>
            <a:ext cx="1483895" cy="1483895"/>
          </a:xfrm>
          <a:prstGeom prst="ellipse">
            <a:avLst/>
          </a:prstGeom>
          <a:pattFill prst="lt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43416" y="601579"/>
            <a:ext cx="1483895" cy="1483895"/>
          </a:xfrm>
          <a:prstGeom prst="ellipse">
            <a:avLst/>
          </a:prstGeom>
          <a:pattFill prst="ltVert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98021" y="601579"/>
            <a:ext cx="1483895" cy="1483895"/>
          </a:xfrm>
          <a:prstGeom prst="ellipse">
            <a:avLst/>
          </a:prstGeom>
          <a:pattFill prst="lt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52627" y="601579"/>
            <a:ext cx="1483895" cy="1483895"/>
          </a:xfrm>
          <a:prstGeom prst="ellipse">
            <a:avLst/>
          </a:prstGeom>
          <a:pattFill prst="ltDnDiag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4206" y="5046579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88811" y="5046579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43416" y="5046579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98021" y="5046579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52627" y="5046579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6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698500"/>
            <a:ext cx="8636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0"/>
            <a:ext cx="706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6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9144000" cy="54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2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1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Visual Hierarchy</a:t>
            </a:r>
          </a:p>
          <a:p>
            <a:r>
              <a:rPr lang="en-US" sz="6600" dirty="0" smtClean="0"/>
              <a:t>Contrast</a:t>
            </a:r>
          </a:p>
          <a:p>
            <a:r>
              <a:rPr lang="en-US" sz="6600" dirty="0" smtClean="0"/>
              <a:t>Subtlety</a:t>
            </a:r>
          </a:p>
          <a:p>
            <a:pPr marL="0" indent="0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3020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" y="1821447"/>
            <a:ext cx="9050421" cy="25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6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7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Visual Hierarchy</a:t>
            </a:r>
          </a:p>
          <a:p>
            <a:r>
              <a:rPr lang="en-US" sz="6600" dirty="0" smtClean="0"/>
              <a:t>Contrast</a:t>
            </a:r>
          </a:p>
          <a:p>
            <a:r>
              <a:rPr lang="en-US" sz="6600" dirty="0" smtClean="0"/>
              <a:t>Subtlety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9541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What is Hierarchy?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3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upsell-detai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upsell-detai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4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4341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43416" y="145715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34206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8881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40594" y="2593473"/>
            <a:ext cx="1082842" cy="108284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98021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352627" y="2392947"/>
            <a:ext cx="1483895" cy="1483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48831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42</TotalTime>
  <Words>21</Words>
  <Application>Microsoft Macintosh PowerPoint</Application>
  <PresentationFormat>On-screen Show (4:3)</PresentationFormat>
  <Paragraphs>11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Black</vt:lpstr>
      <vt:lpstr>Establishing Hierarchy using Color and Type</vt:lpstr>
      <vt:lpstr>PowerPoint Presentation</vt:lpstr>
      <vt:lpstr>What is Hierarchy?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Hierarchy using Color and Type</dc:title>
  <dc:creator>Yukiko Ishida</dc:creator>
  <cp:lastModifiedBy>Yukiko Ishida</cp:lastModifiedBy>
  <cp:revision>4</cp:revision>
  <dcterms:created xsi:type="dcterms:W3CDTF">2014-10-07T01:17:31Z</dcterms:created>
  <dcterms:modified xsi:type="dcterms:W3CDTF">2014-10-07T02:00:31Z</dcterms:modified>
</cp:coreProperties>
</file>